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3.png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image" Target="../media/image7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10" Type="http://schemas.openxmlformats.org/officeDocument/2006/relationships/image" Target="../media/image6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5.png"/><Relationship Id="rId7" Type="http://schemas.openxmlformats.org/officeDocument/2006/relationships/image" Target="../media/image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.png"/><Relationship Id="rId7" Type="http://schemas.openxmlformats.org/officeDocument/2006/relationships/image" Target="../media/image1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6.png"/><Relationship Id="rId4" Type="http://schemas.openxmlformats.org/officeDocument/2006/relationships/image" Target="../media/image11.png"/><Relationship Id="rId9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.png"/><Relationship Id="rId7" Type="http://schemas.openxmlformats.org/officeDocument/2006/relationships/image" Target="../media/image1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4.png"/><Relationship Id="rId7" Type="http://schemas.openxmlformats.org/officeDocument/2006/relationships/image" Target="../media/image2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9.png"/><Relationship Id="rId5" Type="http://schemas.openxmlformats.org/officeDocument/2006/relationships/image" Target="../media/image115.png"/><Relationship Id="rId10" Type="http://schemas.openxmlformats.org/officeDocument/2006/relationships/image" Target="../media/image118.png"/><Relationship Id="rId4" Type="http://schemas.openxmlformats.org/officeDocument/2006/relationships/image" Target="../media/image103.pn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7.png"/><Relationship Id="rId4" Type="http://schemas.openxmlformats.org/officeDocument/2006/relationships/image" Target="../media/image6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1.png"/><Relationship Id="rId7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0.pn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8079" y="9618079"/>
            <a:ext cx="667635" cy="667635"/>
            <a:chOff x="17618079" y="9618079"/>
            <a:chExt cx="667635" cy="66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8079" y="9618079"/>
              <a:ext cx="667635" cy="6676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30105" y="9330105"/>
            <a:ext cx="955609" cy="955609"/>
            <a:chOff x="17330105" y="9330105"/>
            <a:chExt cx="955609" cy="9556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30105" y="9330105"/>
              <a:ext cx="955609" cy="955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667635" cy="667635"/>
            <a:chOff x="0" y="0"/>
            <a:chExt cx="667635" cy="667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079" y="0"/>
            <a:ext cx="667635" cy="667635"/>
            <a:chOff x="17618079" y="0"/>
            <a:chExt cx="667635" cy="667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8079" y="0"/>
              <a:ext cx="667635" cy="667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955609" cy="955609"/>
            <a:chOff x="0" y="0"/>
            <a:chExt cx="955609" cy="9556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55609" cy="95560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239" y="477608"/>
            <a:ext cx="5866667" cy="3142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53152" y="6958149"/>
            <a:ext cx="6990476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133" y="825257"/>
            <a:ext cx="11123810" cy="6114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17351" y="1032786"/>
            <a:ext cx="10561905" cy="75333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8453" y="2543349"/>
            <a:ext cx="4571429" cy="4238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2229" y="9473524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7623" y="3700115"/>
            <a:ext cx="2342857" cy="21238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67623" y="6520866"/>
            <a:ext cx="2904762" cy="2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47186" y="1228187"/>
            <a:ext cx="6171429" cy="3178286"/>
            <a:chOff x="5747186" y="1228187"/>
            <a:chExt cx="6171429" cy="3178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7186" y="1228187"/>
              <a:ext cx="6171429" cy="3178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06926" y="4566956"/>
            <a:ext cx="6171429" cy="4258286"/>
            <a:chOff x="5206926" y="4566956"/>
            <a:chExt cx="6171429" cy="4258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6926" y="4566956"/>
              <a:ext cx="6171429" cy="4258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17351" y="1032786"/>
            <a:ext cx="10561905" cy="75333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5447" y="2543349"/>
            <a:ext cx="10828571" cy="42380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2229" y="9473524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7623" y="3700115"/>
            <a:ext cx="2342857" cy="21238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67623" y="6520866"/>
            <a:ext cx="2904762" cy="2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5001" y="1776893"/>
            <a:ext cx="7953809" cy="3817828"/>
            <a:chOff x="1185001" y="1776893"/>
            <a:chExt cx="7953809" cy="38178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001" y="1776893"/>
              <a:ext cx="7953809" cy="38178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5001" y="5594722"/>
            <a:ext cx="7953809" cy="1799549"/>
            <a:chOff x="1185001" y="5594722"/>
            <a:chExt cx="7953809" cy="17995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001" y="5594722"/>
              <a:ext cx="7953809" cy="1799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8809" y="2787381"/>
            <a:ext cx="7953809" cy="4066385"/>
            <a:chOff x="9138809" y="2787381"/>
            <a:chExt cx="7953809" cy="40663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8809" y="2787381"/>
              <a:ext cx="7953809" cy="4066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17351" y="1032787"/>
            <a:ext cx="10561905" cy="75333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8454" y="2543349"/>
            <a:ext cx="4095238" cy="27047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8567" y="1135651"/>
            <a:ext cx="2990476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8096" y="1861991"/>
            <a:ext cx="2171429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93" y="3790105"/>
            <a:ext cx="3047619" cy="2704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58096" y="4516448"/>
            <a:ext cx="2171429" cy="380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9293" y="1135651"/>
            <a:ext cx="3238095" cy="2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9293" y="6444559"/>
            <a:ext cx="3009524" cy="27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10048" y="7170906"/>
            <a:ext cx="2104762" cy="8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8567" y="3790105"/>
            <a:ext cx="3047619" cy="27047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1429" y="4516448"/>
            <a:ext cx="1638095" cy="380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7372" y="1861991"/>
            <a:ext cx="2142857" cy="4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794992"/>
            <a:ext cx="4266667" cy="63443"/>
            <a:chOff x="1904762" y="3794992"/>
            <a:chExt cx="4266667" cy="63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6534103"/>
            <a:ext cx="4266667" cy="63443"/>
            <a:chOff x="1904762" y="6534103"/>
            <a:chExt cx="4266667" cy="63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3794992"/>
            <a:ext cx="4266667" cy="63443"/>
            <a:chOff x="6994512" y="3794992"/>
            <a:chExt cx="4266667" cy="63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31674" y="1135655"/>
            <a:ext cx="3028571" cy="27047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10477" y="1861991"/>
            <a:ext cx="2152381" cy="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84262" y="3794992"/>
            <a:ext cx="4266667" cy="63443"/>
            <a:chOff x="12084262" y="3794992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084262" y="3794992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1135651"/>
            <a:ext cx="3238095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494572"/>
            <a:ext cx="4247619" cy="39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5" y="3956287"/>
            <a:ext cx="1838095" cy="5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5146" y="1237861"/>
            <a:ext cx="10907150" cy="7909339"/>
            <a:chOff x="6535146" y="1237861"/>
            <a:chExt cx="10907150" cy="79093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5146" y="1237861"/>
              <a:ext cx="10907150" cy="7909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4" y="1135656"/>
            <a:ext cx="3047619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494572"/>
            <a:ext cx="4333333" cy="44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5" y="3956287"/>
            <a:ext cx="2904762" cy="5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17760" y="4247503"/>
            <a:ext cx="5455709" cy="4137725"/>
            <a:chOff x="11717760" y="4247503"/>
            <a:chExt cx="5455709" cy="41377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7760" y="4247503"/>
              <a:ext cx="5455709" cy="4137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17760" y="1906753"/>
            <a:ext cx="5455709" cy="2099057"/>
            <a:chOff x="11717760" y="1906753"/>
            <a:chExt cx="5455709" cy="20990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17760" y="1906753"/>
              <a:ext cx="5455709" cy="2099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2229" y="9473524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4" y="1135656"/>
            <a:ext cx="3047619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5715" y="3956287"/>
            <a:ext cx="2904762" cy="5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4286" y="5494572"/>
            <a:ext cx="4095238" cy="13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67770" y="1118483"/>
            <a:ext cx="8129462" cy="8023720"/>
            <a:chOff x="7267770" y="1118483"/>
            <a:chExt cx="8129462" cy="80237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7770" y="1118483"/>
              <a:ext cx="8129462" cy="8023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80178" y="2349544"/>
            <a:ext cx="4900774" cy="1462758"/>
            <a:chOff x="13080178" y="2349544"/>
            <a:chExt cx="4900774" cy="14627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0178" y="2349544"/>
              <a:ext cx="4900774" cy="1462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75714" y="3857674"/>
            <a:ext cx="2917978" cy="4889509"/>
            <a:chOff x="14475714" y="3857674"/>
            <a:chExt cx="2917978" cy="48895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45239" y="4185744"/>
              <a:ext cx="3019048" cy="45523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475727" y="3857674"/>
              <a:ext cx="2809883" cy="63443"/>
              <a:chOff x="14475727" y="3857674"/>
              <a:chExt cx="2809883" cy="6344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4475727" y="3857674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0"/>
            <a:ext cx="14028986" cy="10285714"/>
            <a:chOff x="0" y="0"/>
            <a:chExt cx="1402898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028986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40723" y="710368"/>
            <a:ext cx="3047619" cy="27047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82920" y="3039045"/>
            <a:ext cx="2904762" cy="5904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3192" y="6181776"/>
            <a:ext cx="4561905" cy="254285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0541" y="1947787"/>
            <a:ext cx="5619048" cy="27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40379" y="5764338"/>
            <a:ext cx="4951020" cy="1046472"/>
            <a:chOff x="3240379" y="5764338"/>
            <a:chExt cx="4951020" cy="10464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9976" y="5713936"/>
              <a:ext cx="4266667" cy="12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1135655"/>
            <a:ext cx="3009524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494572"/>
            <a:ext cx="4447619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5" y="3956287"/>
            <a:ext cx="4114286" cy="6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85780" y="1361124"/>
            <a:ext cx="10886053" cy="7926913"/>
            <a:chOff x="6585780" y="1361124"/>
            <a:chExt cx="10886053" cy="7926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5780" y="1361124"/>
              <a:ext cx="10886053" cy="7926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2229" y="9473524"/>
            <a:ext cx="5971429" cy="3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1656" y="1047593"/>
            <a:ext cx="12758946" cy="7795723"/>
            <a:chOff x="821656" y="1047593"/>
            <a:chExt cx="12758946" cy="77957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656" y="1047593"/>
              <a:ext cx="12758946" cy="77957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3880" y="2711258"/>
            <a:ext cx="3057143" cy="23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90454" y="3610083"/>
            <a:ext cx="5890148" cy="701575"/>
            <a:chOff x="7690454" y="3610083"/>
            <a:chExt cx="5890148" cy="7015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0454" y="3610083"/>
              <a:ext cx="5890148" cy="701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2078" y="2069118"/>
            <a:ext cx="5620440" cy="5479753"/>
            <a:chOff x="322078" y="2069118"/>
            <a:chExt cx="5620440" cy="54797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078" y="2069118"/>
              <a:ext cx="5620440" cy="5479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9889" y="2069118"/>
            <a:ext cx="5505936" cy="5484568"/>
            <a:chOff x="6389889" y="2069118"/>
            <a:chExt cx="5505936" cy="54845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9889" y="2069118"/>
              <a:ext cx="5505936" cy="5484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28014" y="1937436"/>
            <a:ext cx="5436414" cy="5605861"/>
            <a:chOff x="12228014" y="1937436"/>
            <a:chExt cx="5436414" cy="5605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8014" y="1937436"/>
              <a:ext cx="5436414" cy="560586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463" y="7904191"/>
            <a:ext cx="3038095" cy="14095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2229" y="9473524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74286" y="2711258"/>
            <a:ext cx="2904762" cy="10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1787" y="1892491"/>
            <a:ext cx="13068380" cy="5080333"/>
            <a:chOff x="781787" y="1892491"/>
            <a:chExt cx="13068380" cy="5080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787" y="1892491"/>
              <a:ext cx="13068380" cy="5080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1581" y="1143013"/>
            <a:ext cx="11109280" cy="8165321"/>
            <a:chOff x="2081581" y="1143013"/>
            <a:chExt cx="11109280" cy="8165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1581" y="1143013"/>
              <a:ext cx="11109280" cy="81653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40723" y="710369"/>
            <a:ext cx="2990476" cy="27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82953" y="3039049"/>
            <a:ext cx="2009524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75714" y="3514817"/>
            <a:ext cx="2917978" cy="3834414"/>
            <a:chOff x="14475714" y="3514817"/>
            <a:chExt cx="2917978" cy="38344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45239" y="3842886"/>
              <a:ext cx="2866667" cy="357142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475727" y="3514817"/>
              <a:ext cx="2809883" cy="63443"/>
              <a:chOff x="14475727" y="3514817"/>
              <a:chExt cx="2809883" cy="634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4475727" y="3514817"/>
                <a:ext cx="2809883" cy="6344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2229" y="9473524"/>
            <a:ext cx="5971429" cy="3142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4" y="1135656"/>
            <a:ext cx="2990476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494572"/>
            <a:ext cx="3876190" cy="20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6" y="3956287"/>
            <a:ext cx="2009524" cy="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5611" y="1361124"/>
            <a:ext cx="9766282" cy="7910688"/>
            <a:chOff x="6835611" y="1361124"/>
            <a:chExt cx="9766282" cy="79106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5611" y="1361124"/>
              <a:ext cx="9766282" cy="7910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1135655"/>
            <a:ext cx="2990476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5715" y="3956287"/>
            <a:ext cx="2009524" cy="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1361119"/>
            <a:ext cx="10446979" cy="7939704"/>
            <a:chOff x="6988717" y="1361119"/>
            <a:chExt cx="10446979" cy="79397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8717" y="1361119"/>
              <a:ext cx="10446979" cy="79397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5349" y="7941501"/>
            <a:ext cx="6036858" cy="1546937"/>
            <a:chOff x="6175349" y="7941501"/>
            <a:chExt cx="6036858" cy="15469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5349" y="7941501"/>
              <a:ext cx="6036858" cy="15469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4286" y="5494572"/>
            <a:ext cx="4209524" cy="39428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1135655"/>
            <a:ext cx="3047619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494572"/>
            <a:ext cx="4323810" cy="32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5" y="3956287"/>
            <a:ext cx="885714" cy="5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0875" y="1027185"/>
            <a:ext cx="11017922" cy="7413169"/>
            <a:chOff x="6400875" y="1027185"/>
            <a:chExt cx="11017922" cy="74131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0875" y="1027185"/>
              <a:ext cx="11017922" cy="7413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00875" y="3953861"/>
            <a:ext cx="11017922" cy="5635636"/>
            <a:chOff x="6400875" y="3953861"/>
            <a:chExt cx="11017922" cy="56356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0875" y="3953861"/>
              <a:ext cx="11017922" cy="5635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2229" y="9473524"/>
            <a:ext cx="5971429" cy="3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4368" y="2081634"/>
            <a:ext cx="7136480" cy="3487954"/>
            <a:chOff x="1894368" y="2081634"/>
            <a:chExt cx="7136480" cy="348795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4368" y="2081634"/>
              <a:ext cx="7136480" cy="348795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86307" y="6148817"/>
            <a:ext cx="4866667" cy="15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65037" y="1408961"/>
            <a:ext cx="4717020" cy="5780183"/>
            <a:chOff x="10765037" y="1408961"/>
            <a:chExt cx="4717020" cy="5780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65037" y="1408961"/>
              <a:ext cx="4717020" cy="57801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23896" y="7554843"/>
            <a:ext cx="4876190" cy="12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02679" y="1561860"/>
            <a:ext cx="4124675" cy="3747231"/>
            <a:chOff x="11002679" y="1561860"/>
            <a:chExt cx="4124675" cy="37472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2679" y="1561860"/>
              <a:ext cx="4124675" cy="3747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87251"/>
            <a:ext cx="6657143" cy="3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604596"/>
            <a:ext cx="5971429" cy="304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1135655"/>
            <a:ext cx="3047619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494572"/>
            <a:ext cx="4333333" cy="16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5" y="3956287"/>
            <a:ext cx="885714" cy="5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9172" y="1433851"/>
            <a:ext cx="11176029" cy="7124719"/>
            <a:chOff x="6539172" y="1433851"/>
            <a:chExt cx="11176029" cy="71247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9172" y="1433851"/>
              <a:ext cx="11176029" cy="71247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3636" y="3323133"/>
            <a:ext cx="2022432" cy="1819724"/>
            <a:chOff x="9963636" y="3323133"/>
            <a:chExt cx="2022432" cy="18197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3636" y="3323133"/>
              <a:ext cx="2022432" cy="18197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63636" y="5827029"/>
            <a:ext cx="1818263" cy="1852883"/>
            <a:chOff x="9963636" y="5827029"/>
            <a:chExt cx="1818263" cy="1852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63636" y="5827029"/>
              <a:ext cx="1818263" cy="1852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82999" y="5827029"/>
            <a:ext cx="1821763" cy="1852883"/>
            <a:chOff x="12482999" y="5827029"/>
            <a:chExt cx="1821763" cy="18528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2999" y="5827029"/>
              <a:ext cx="1821763" cy="1852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8567" y="1135651"/>
            <a:ext cx="2990476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8096" y="1861991"/>
            <a:ext cx="2171429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93" y="3790105"/>
            <a:ext cx="3047619" cy="2704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58096" y="4516448"/>
            <a:ext cx="2161905" cy="380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9293" y="1135651"/>
            <a:ext cx="3238095" cy="2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9293" y="6444559"/>
            <a:ext cx="3009524" cy="27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58096" y="7170906"/>
            <a:ext cx="2171429" cy="8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8567" y="3790105"/>
            <a:ext cx="3047619" cy="27047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7372" y="4516448"/>
            <a:ext cx="2180952" cy="8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7372" y="1861991"/>
            <a:ext cx="2152381" cy="3809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794992"/>
            <a:ext cx="4266667" cy="63443"/>
            <a:chOff x="1904762" y="3794992"/>
            <a:chExt cx="4266667" cy="63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6534103"/>
            <a:ext cx="4266667" cy="63443"/>
            <a:chOff x="1904762" y="6534103"/>
            <a:chExt cx="4266667" cy="63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3794992"/>
            <a:ext cx="4266667" cy="63443"/>
            <a:chOff x="6994512" y="3794992"/>
            <a:chExt cx="4266667" cy="63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4512" y="6534103"/>
            <a:ext cx="4266667" cy="63443"/>
            <a:chOff x="6994512" y="6534103"/>
            <a:chExt cx="4266667" cy="634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37198" y="1135655"/>
            <a:ext cx="3028571" cy="27047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94667" y="1861991"/>
            <a:ext cx="609524" cy="10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53106" y="3794992"/>
            <a:ext cx="4266667" cy="63443"/>
            <a:chOff x="12153106" y="3794992"/>
            <a:chExt cx="4266667" cy="634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153106" y="3794992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4" y="1135656"/>
            <a:ext cx="3047619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494572"/>
            <a:ext cx="4361905" cy="16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6" y="3956287"/>
            <a:ext cx="885714" cy="5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1753" y="2046753"/>
            <a:ext cx="4590000" cy="6171429"/>
            <a:chOff x="6951753" y="2046753"/>
            <a:chExt cx="4590000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1753" y="2046753"/>
              <a:ext cx="459000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41753" y="2046753"/>
            <a:ext cx="4602917" cy="6171429"/>
            <a:chOff x="11541753" y="2046753"/>
            <a:chExt cx="4602917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1753" y="2046753"/>
              <a:ext cx="460291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1135655"/>
            <a:ext cx="3028571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494572"/>
            <a:ext cx="4390476" cy="2742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5" y="3956287"/>
            <a:ext cx="2676190" cy="6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6444" y="1814770"/>
            <a:ext cx="11392017" cy="6593130"/>
            <a:chOff x="6366444" y="1814770"/>
            <a:chExt cx="11392017" cy="65931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6444" y="1814770"/>
              <a:ext cx="11392017" cy="65931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1135655"/>
            <a:ext cx="3028571" cy="270476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494572"/>
            <a:ext cx="4380952" cy="18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5" y="3956287"/>
            <a:ext cx="2676190" cy="6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129088"/>
            <a:ext cx="4266667" cy="63443"/>
            <a:chOff x="1904762" y="5129088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904762" y="5129088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6794" y="1034455"/>
            <a:ext cx="8227054" cy="5625248"/>
            <a:chOff x="6416794" y="1034455"/>
            <a:chExt cx="8227054" cy="5625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6794" y="1034455"/>
              <a:ext cx="8227054" cy="5625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3078" y="4297995"/>
            <a:ext cx="7975353" cy="5124360"/>
            <a:chOff x="9703078" y="4297995"/>
            <a:chExt cx="7975353" cy="51243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3078" y="4297995"/>
              <a:ext cx="7975353" cy="5124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40722" y="710368"/>
            <a:ext cx="3028571" cy="27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82953" y="3039049"/>
            <a:ext cx="2676190" cy="6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75714" y="3514817"/>
            <a:ext cx="2917978" cy="2243979"/>
            <a:chOff x="14475714" y="3514817"/>
            <a:chExt cx="2917978" cy="22439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45239" y="3842887"/>
              <a:ext cx="3047619" cy="1933333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475727" y="3514817"/>
              <a:ext cx="2809883" cy="63443"/>
              <a:chOff x="14475727" y="3514817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4475727" y="3514817"/>
                <a:ext cx="2809883" cy="6344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42229" y="9473524"/>
            <a:ext cx="5971429" cy="3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4980" y="949990"/>
            <a:ext cx="12391956" cy="8364570"/>
            <a:chOff x="1104980" y="949990"/>
            <a:chExt cx="12391956" cy="8364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980" y="949990"/>
              <a:ext cx="12391956" cy="8364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59620" y="721369"/>
            <a:ext cx="12190476" cy="56666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65726" y="3787326"/>
            <a:ext cx="8866667" cy="56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62415" y="503322"/>
            <a:ext cx="3960885" cy="955477"/>
            <a:chOff x="7162415" y="503322"/>
            <a:chExt cx="3960885" cy="9554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2415" y="503322"/>
              <a:ext cx="3960885" cy="955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17350" y="1032789"/>
            <a:ext cx="10561905" cy="75333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8457" y="2543347"/>
            <a:ext cx="7095238" cy="4238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1661" y="1287928"/>
            <a:ext cx="2800000" cy="181904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3156" y="5688886"/>
            <a:ext cx="4133333" cy="2190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04766" y="1287928"/>
            <a:ext cx="2742857" cy="1819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26667" y="5688886"/>
            <a:ext cx="3238095" cy="13428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2385" y="1287928"/>
            <a:ext cx="2761905" cy="18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4286" y="5688886"/>
            <a:ext cx="4009524" cy="11333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5715" y="3479411"/>
            <a:ext cx="3190476" cy="1666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07620" y="3479411"/>
            <a:ext cx="1295238" cy="15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61049" y="3479411"/>
            <a:ext cx="2247619" cy="1666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17351" y="1032786"/>
            <a:ext cx="10561905" cy="75333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8454" y="2543349"/>
            <a:ext cx="5666667" cy="42380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2229" y="9473524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7623" y="3700115"/>
            <a:ext cx="2342857" cy="212381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67623" y="6520866"/>
            <a:ext cx="2904762" cy="2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29104" y="728316"/>
            <a:ext cx="6401487" cy="8770922"/>
            <a:chOff x="6029104" y="728316"/>
            <a:chExt cx="6401487" cy="87709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9104" y="728316"/>
              <a:ext cx="6401487" cy="8770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17351" y="1032786"/>
            <a:ext cx="10561905" cy="75333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8454" y="2543349"/>
            <a:ext cx="9076190" cy="4238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239" y="477608"/>
            <a:ext cx="6657143" cy="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239" y="9594953"/>
            <a:ext cx="5971429" cy="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1661" y="1287928"/>
            <a:ext cx="3780952" cy="181904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2385" y="1287928"/>
            <a:ext cx="4676190" cy="18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5811" y="3479411"/>
            <a:ext cx="4457143" cy="26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3094" y="3479411"/>
            <a:ext cx="4304762" cy="21714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1049" y="3479411"/>
            <a:ext cx="3485714" cy="20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61907" y="1434155"/>
            <a:ext cx="4485714" cy="2038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성 시영</cp:lastModifiedBy>
  <cp:revision>2</cp:revision>
  <dcterms:created xsi:type="dcterms:W3CDTF">2021-03-29T23:20:19Z</dcterms:created>
  <dcterms:modified xsi:type="dcterms:W3CDTF">2021-03-29T14:21:43Z</dcterms:modified>
</cp:coreProperties>
</file>